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807" r:id="rId2"/>
    <p:sldId id="1816" r:id="rId3"/>
    <p:sldId id="1817" r:id="rId4"/>
    <p:sldId id="1818" r:id="rId5"/>
    <p:sldId id="1819" r:id="rId6"/>
    <p:sldId id="1820" r:id="rId7"/>
    <p:sldId id="1821" r:id="rId8"/>
    <p:sldId id="182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425" y="2537943"/>
            <a:ext cx="8809150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453. A KUMKUM IN NUAM SEMSEM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Sweeter as the Years Go By </a:t>
            </a:r>
          </a:p>
          <a:p>
            <a:r>
              <a:rPr lang="en-US" sz="1500" dirty="0"/>
              <a:t>Late 65:11-13</a:t>
            </a:r>
          </a:p>
          <a:p>
            <a:r>
              <a:rPr lang="en-US" sz="1500" dirty="0" err="1"/>
              <a:t>Lelia</a:t>
            </a:r>
            <a:r>
              <a:rPr lang="en-US" sz="1500" dirty="0"/>
              <a:t> Naylor Morris, 1862-1929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88820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ka om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lam dang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kha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dong;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46065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sang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hi lo maw.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32717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kumkum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it-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khumzaw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kum-kum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233400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Judea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kawikawi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Hotkhiatna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hon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a;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62279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tamkham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damsakin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Mittawte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14298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lo, pau lo-in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04968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Tatkhiat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aw sang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thawnsak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r>
              <a:rPr 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phat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217388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242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453. A KUMKUM IN NUAM SEMSEM</vt:lpstr>
      <vt:lpstr>1</vt:lpstr>
      <vt:lpstr>PowerPoint Presentation</vt:lpstr>
      <vt:lpstr>Sakkik</vt:lpstr>
      <vt:lpstr>2</vt:lpstr>
      <vt:lpstr>PowerPoint Presentation</vt:lpstr>
      <vt:lpstr>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3</cp:revision>
  <dcterms:created xsi:type="dcterms:W3CDTF">2018-12-14T14:08:08Z</dcterms:created>
  <dcterms:modified xsi:type="dcterms:W3CDTF">2018-12-15T07:31:40Z</dcterms:modified>
</cp:coreProperties>
</file>